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57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DEB4B5-88A8-B24F-FB09-809A42B5E5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71AC99-CB7E-6A7E-CD05-8B06994AE19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43C721-F34B-C805-7050-BA0253B721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77BDB-4543-4D14-A31E-A294F1E59806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F46588-C145-F0FD-E220-6DB57E7C69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0AD547-8DD5-7F18-9397-941EECDB33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4BB5B-013E-47D3-9EE6-CC3A60DDCD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06117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F229E4-D2F2-150E-F710-E38C3B84DC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F9BFE42-1A81-9292-05A4-443ADC0971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C49F77-11D4-48B8-A0DD-1D586D884B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77BDB-4543-4D14-A31E-A294F1E59806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61874C-86DE-1870-CF11-103E12DFE6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732A5B-B70E-C7B1-7179-23A714E180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4BB5B-013E-47D3-9EE6-CC3A60DDCD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30665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5BA6B1D-CF00-612B-F7DE-D5755413775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7947FAD-6B0A-2B82-C34B-71791E1F34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F175DF-3B5E-A64F-33AF-1F56743A50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77BDB-4543-4D14-A31E-A294F1E59806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5A224F-7AC2-1881-F1B3-00080B3345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19EF9B-48BC-6CE9-D927-A61C84A13B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4BB5B-013E-47D3-9EE6-CC3A60DDCD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17497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3584C4-04A7-804D-F59C-2102EDD111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BE8DCA-76FF-9F36-FCE4-A8F7A04703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8ADF7A-6232-89FD-DB1D-7EADEDBEFF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77BDB-4543-4D14-A31E-A294F1E59806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B7A003-E86E-E038-7576-2F138B526A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10F266-5E44-1468-6762-5A93711CC6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4BB5B-013E-47D3-9EE6-CC3A60DDCD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90345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B7CBBF-7E4E-1E96-271C-85D28A4087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5B3FE2-8574-7C0B-68F1-D585CA4A00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D6E74D-A261-EAAB-39AB-854C8C51EE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77BDB-4543-4D14-A31E-A294F1E59806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D55EF0-6BD9-E481-AFBA-59654285B3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213B02-8856-27EE-34C8-CBAFF7CBCE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4BB5B-013E-47D3-9EE6-CC3A60DDCD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6768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4AD2B7-F4D4-5131-8611-3FEE04DBF1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91FDA4-B358-2ABE-5032-BC45C5086F7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DCD704E-28FE-37E3-F5DD-3BEE169160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51BD922-20D7-6B2C-2A64-DD5C8005FE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77BDB-4543-4D14-A31E-A294F1E59806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2333E5-A2E7-1080-9755-7A7E2477BD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666792-8DE4-D881-05C1-631972FA5E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4BB5B-013E-47D3-9EE6-CC3A60DDCD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7305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6039DA-5265-D753-F421-06C81E1F05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2E04BF-F7FD-2B56-2AB2-3AB2639778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C6E7680-BFCC-8F95-E412-F652FC27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A37387F-C3CC-A4AD-0D34-5C574BAC190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1559B65-D2B6-218B-ADFC-AC4F8EF2F0D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5B4EFB2-D701-903C-D66F-EEC81E60B4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77BDB-4543-4D14-A31E-A294F1E59806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21A93FD-E8DA-4351-6C8C-E14CA35B95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73578AF-2E14-FAA0-9140-31E566C707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4BB5B-013E-47D3-9EE6-CC3A60DDCD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2275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7C8655-14DF-C308-E4FE-AD6BE531E7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FC5B444-72EB-0D74-7C40-136B45E7F3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77BDB-4543-4D14-A31E-A294F1E59806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FB19DDD-5C0F-B860-4A5F-D345A695B2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97D8E60-C4D0-0637-180B-510E5A16B2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4BB5B-013E-47D3-9EE6-CC3A60DDCD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3493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5DCC10F-FC5D-6930-97DE-2FC0F5F222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77BDB-4543-4D14-A31E-A294F1E59806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A596FDB-6ACB-9C95-3A7D-6B754F6A69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F15CF0-81B0-F709-8ECF-6D78FC6E9C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4BB5B-013E-47D3-9EE6-CC3A60DDCD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84166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687BDB-93A0-73B5-CCBA-3AA98EB2DD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57E0FC-A7A1-5EEF-8F81-150CD2425F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1FFFB6-222B-7531-0609-0C1D1397A0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D9A0ED-0B53-B099-8E72-696D7B30C3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77BDB-4543-4D14-A31E-A294F1E59806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6F62F47-4A42-16C9-672F-2FFA320108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9BCBEA4-340F-38E2-BDE1-2DD5026C29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4BB5B-013E-47D3-9EE6-CC3A60DDCD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128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7F29CA-9BCB-95F0-5391-DA900FADD4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CD5EA68-5A89-1EA7-1FB7-9186C9BC2D6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EE6006A-C5A7-BE1B-DE39-B9466FA698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E123F78-15BE-9D72-DD1B-C5ADC0D9E7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77BDB-4543-4D14-A31E-A294F1E59806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AF8084-0A19-F825-FD82-BA328E6165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1F1FE0-756B-EBC4-B0CE-788DCB288E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4BB5B-013E-47D3-9EE6-CC3A60DDCD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60679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28501C6-1472-E2D6-7D71-E3E160C51E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808E9B-B019-8F71-6544-33F40CA460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97F58C-D892-F355-15B0-88AA82E6194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D77BDB-4543-4D14-A31E-A294F1E59806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8CCF12-D183-7C3A-5AA9-88B710EBE4F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F6EA14-056E-1DF4-797F-13256C4681D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34BB5B-013E-47D3-9EE6-CC3A60DDCD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29697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3PPulzyARG8?list=PLlJl1BR90sNFHMkaVSz3bn43xKgwpUiWr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537377-672E-F419-F280-FCAD006E1DB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BÀI 5:</a:t>
            </a:r>
            <a:br>
              <a:rPr lang="en-US"/>
            </a:br>
            <a:r>
              <a:rPr lang="en-US"/>
              <a:t>BẢO VỆ THÔNG TIN MÁY TÍNH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19EEAAB-BDDD-5F58-C11F-8156893D82F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0202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6EA748-EB52-810E-E506-9B2F0E2284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Online Media 3" title="Hướng dẫn học Tin Học lớp 9 - Bài 5: Bảo vệ thông tin máy tính">
            <a:hlinkClick r:id="" action="ppaction://media"/>
            <a:extLst>
              <a:ext uri="{FF2B5EF4-FFF2-40B4-BE49-F238E27FC236}">
                <a16:creationId xmlns:a16="http://schemas.microsoft.com/office/drawing/2014/main" id="{4C103AB3-49AE-D08B-155C-627B67F8EA9F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246313" y="1825625"/>
            <a:ext cx="7700962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14081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</Words>
  <Application>Microsoft Office PowerPoint</Application>
  <PresentationFormat>Widescreen</PresentationFormat>
  <Paragraphs>1</Paragraphs>
  <Slides>2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BÀI 5: BẢO VỆ THÔNG TIN MÁY TÍNH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BÀI 5: BẢO VỆ THÔNG TIN MÁY TÍNH</dc:title>
  <dc:creator>Quang Tran</dc:creator>
  <cp:lastModifiedBy>Quang Tran</cp:lastModifiedBy>
  <cp:revision>1</cp:revision>
  <dcterms:created xsi:type="dcterms:W3CDTF">2023-02-19T17:25:48Z</dcterms:created>
  <dcterms:modified xsi:type="dcterms:W3CDTF">2023-02-19T17:26:00Z</dcterms:modified>
</cp:coreProperties>
</file>